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>
      <p:cViewPr>
        <p:scale>
          <a:sx n="112" d="100"/>
          <a:sy n="112" d="100"/>
        </p:scale>
        <p:origin x="-15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FE1894-8796-46D4-9AEF-2B51E3485E44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670E43-A792-466D-8897-06DF6F97FB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581400"/>
            <a:ext cx="5637010" cy="22098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/>
              <a:t>Bryan Norcross</a:t>
            </a:r>
          </a:p>
          <a:p>
            <a:pPr>
              <a:spcBef>
                <a:spcPts val="0"/>
              </a:spcBef>
            </a:pPr>
            <a:r>
              <a:rPr lang="en-US" sz="2100" dirty="0" smtClean="0"/>
              <a:t>Sr. Executive Director of Weather Content</a:t>
            </a:r>
          </a:p>
          <a:p>
            <a:pPr>
              <a:spcBef>
                <a:spcPts val="0"/>
              </a:spcBef>
            </a:pPr>
            <a:r>
              <a:rPr lang="en-US" sz="2100" dirty="0" smtClean="0"/>
              <a:t>Sr. Hurricane Specialist</a:t>
            </a:r>
          </a:p>
          <a:p>
            <a:pPr>
              <a:spcBef>
                <a:spcPts val="0"/>
              </a:spcBef>
            </a:pPr>
            <a:r>
              <a:rPr lang="en-US" sz="2100" dirty="0" smtClean="0"/>
              <a:t>The Weather Channel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Interdepartmental Hurricane Conference</a:t>
            </a:r>
          </a:p>
          <a:p>
            <a:pPr>
              <a:spcBef>
                <a:spcPts val="0"/>
              </a:spcBef>
            </a:pPr>
            <a:r>
              <a:rPr lang="en-US" sz="2100" b="1" dirty="0" smtClean="0"/>
              <a:t>College Park, MD</a:t>
            </a:r>
          </a:p>
          <a:p>
            <a:pPr>
              <a:spcBef>
                <a:spcPts val="0"/>
              </a:spcBef>
            </a:pPr>
            <a:r>
              <a:rPr lang="en-US" sz="2100" dirty="0" smtClean="0"/>
              <a:t>March 5, 2013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086600" cy="1793167"/>
          </a:xfrm>
        </p:spPr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Hurricane Sandy </a:t>
            </a:r>
            <a:b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Threat </a:t>
            </a: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Timeline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8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229600" cy="3810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/>
              <a:t>What is the WORST PLAUSIBLE THREAT based on what we know now?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/>
              <a:t>When will we know more?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/>
              <a:t>What is the EVACUATION COMMUNICATIONS TIMELINE to allow for </a:t>
            </a:r>
            <a:r>
              <a:rPr lang="en-US" sz="2800" b="1" i="1" dirty="0" smtClean="0"/>
              <a:t>mental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physical </a:t>
            </a:r>
            <a:r>
              <a:rPr lang="en-US" sz="2800" b="1" dirty="0" smtClean="0"/>
              <a:t>preparations by residents and visitors?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8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Key Questions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3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097" y="1828800"/>
            <a:ext cx="7671303" cy="3200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/>
              <a:t>Threat is POSSIBLE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/>
              <a:t>Threat is an INCREASING POSSIBILITY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/>
              <a:t>Threat is LIKELY IF NO CHANGES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/>
              <a:t>Threat is LIKELY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/>
              <a:t>Threat is IMMINENT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8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     Each level of THREAT has a MESSAGE.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Characterizing the Threat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0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924800" cy="1295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Threat:  </a:t>
            </a:r>
            <a:r>
              <a:rPr lang="en-US" sz="2800" b="1" dirty="0" smtClean="0"/>
              <a:t>POSSIBLE strong storm early week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Message:  </a:t>
            </a:r>
            <a:r>
              <a:rPr lang="en-US" sz="2800" b="1" dirty="0" smtClean="0"/>
              <a:t>Cautionary, if any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Sunday – October 21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11069"/>
            <a:ext cx="4114800" cy="193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10797" y="3392269"/>
            <a:ext cx="517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European &amp; Canadian models show a storm near</a:t>
            </a:r>
          </a:p>
          <a:p>
            <a:r>
              <a:rPr lang="en-US" dirty="0"/>
              <a:t>t</a:t>
            </a:r>
            <a:r>
              <a:rPr lang="en-US" dirty="0" smtClean="0"/>
              <a:t>he Northeast early the following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65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924800" cy="1295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Threat:  </a:t>
            </a:r>
            <a:r>
              <a:rPr lang="en-US" sz="2800" b="1" dirty="0" smtClean="0"/>
              <a:t>POSSIBLE dangerous storm Monday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Message</a:t>
            </a:r>
            <a:r>
              <a:rPr lang="en-US" sz="2800" b="1" dirty="0" smtClean="0"/>
              <a:t>:  Cautionary, if any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Monday – Wednesday 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  <p:pic>
        <p:nvPicPr>
          <p:cNvPr id="2050" name="Picture 2" descr="http://davidmixner.typepad.com/.a/6a00d8341c90b153ef017c32bcc025970b-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994" y="1600200"/>
            <a:ext cx="247650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91000" y="1828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European Center computer model</a:t>
            </a:r>
          </a:p>
          <a:p>
            <a:r>
              <a:rPr lang="en-US" dirty="0"/>
              <a:t>a</a:t>
            </a:r>
            <a:r>
              <a:rPr lang="en-US" dirty="0" smtClean="0"/>
              <a:t>nd other forecasts continue to show a significant storm near the Northeast</a:t>
            </a:r>
          </a:p>
          <a:p>
            <a:r>
              <a:rPr lang="en-US" dirty="0"/>
              <a:t>e</a:t>
            </a:r>
            <a:r>
              <a:rPr lang="en-US" dirty="0" smtClean="0"/>
              <a:t>arly the following week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1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924800" cy="1676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Threat:  </a:t>
            </a:r>
            <a:r>
              <a:rPr lang="en-US" sz="2800" b="1" dirty="0" smtClean="0"/>
              <a:t>INCREASING POSSIBILITY of storm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Message:  </a:t>
            </a:r>
            <a:r>
              <a:rPr lang="en-US" sz="2800" b="1" dirty="0" smtClean="0"/>
              <a:t>Forecast shows a storm worse than Irene Monday. Evacuations possible.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11 AM Thursday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  <p:pic>
        <p:nvPicPr>
          <p:cNvPr id="4098" name="Picture 2" descr="C:\Users\B Norcross\Desktop\Sandy Files\Thurs 11am Cone - 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9428"/>
            <a:ext cx="3475049" cy="214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91000" y="1702475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Hurricane Center forecasts</a:t>
            </a:r>
          </a:p>
          <a:p>
            <a:r>
              <a:rPr lang="en-US" dirty="0"/>
              <a:t>s</a:t>
            </a:r>
            <a:r>
              <a:rPr lang="en-US" dirty="0" smtClean="0"/>
              <a:t>torm track into New Jersey</a:t>
            </a:r>
          </a:p>
          <a:p>
            <a:endParaRPr lang="en-US" dirty="0"/>
          </a:p>
          <a:p>
            <a:r>
              <a:rPr lang="en-US" dirty="0" smtClean="0"/>
              <a:t>WORST CASE track for storm surge</a:t>
            </a:r>
          </a:p>
          <a:p>
            <a:r>
              <a:rPr lang="en-US" dirty="0" smtClean="0"/>
              <a:t>in the NYC region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9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 PM Thursday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1702475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Hurricane Center forecasts</a:t>
            </a:r>
          </a:p>
          <a:p>
            <a:r>
              <a:rPr lang="en-US" dirty="0"/>
              <a:t>s</a:t>
            </a:r>
            <a:r>
              <a:rPr lang="en-US" dirty="0" smtClean="0"/>
              <a:t>torm track into New Jersey</a:t>
            </a:r>
          </a:p>
          <a:p>
            <a:endParaRPr lang="en-US" dirty="0"/>
          </a:p>
          <a:p>
            <a:r>
              <a:rPr lang="en-US" dirty="0" smtClean="0"/>
              <a:t>WORST CASE track for storm surge</a:t>
            </a:r>
          </a:p>
          <a:p>
            <a:r>
              <a:rPr lang="en-US" dirty="0" smtClean="0"/>
              <a:t>in the NYC region  </a:t>
            </a:r>
            <a:endParaRPr lang="en-US" dirty="0"/>
          </a:p>
        </p:txBody>
      </p:sp>
      <p:pic>
        <p:nvPicPr>
          <p:cNvPr id="5122" name="Picture 2" descr="C:\Users\B Norcross\Desktop\Sandy Files\Thurs 5pm Cone Sma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88356"/>
            <a:ext cx="3124200" cy="217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B Norcross\Desktop\Sandy Files\Thurs 5pm Cone Small w circl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88356"/>
            <a:ext cx="3124200" cy="217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B Norcross\Desktop\Sandy Files\Thurs 5pm Cone Sma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124200" cy="217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64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924800" cy="1676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Threat:  </a:t>
            </a:r>
            <a:r>
              <a:rPr lang="en-US" sz="2800" b="1" dirty="0" smtClean="0"/>
              <a:t>INCREASING POSSIBILITY of storm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Message:  </a:t>
            </a:r>
            <a:r>
              <a:rPr lang="en-US" sz="2800" b="1" dirty="0" smtClean="0"/>
              <a:t>Forecast continues for storm worse than Irene. Evacuations more likely.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 PM Thursday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1702475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Hurricane Center forecasts</a:t>
            </a:r>
          </a:p>
          <a:p>
            <a:r>
              <a:rPr lang="en-US" dirty="0"/>
              <a:t>s</a:t>
            </a:r>
            <a:r>
              <a:rPr lang="en-US" dirty="0" smtClean="0"/>
              <a:t>torm track into New Jersey</a:t>
            </a:r>
          </a:p>
          <a:p>
            <a:endParaRPr lang="en-US" dirty="0"/>
          </a:p>
          <a:p>
            <a:r>
              <a:rPr lang="en-US" dirty="0" smtClean="0"/>
              <a:t>WORST CASE track for storm surge</a:t>
            </a:r>
          </a:p>
          <a:p>
            <a:r>
              <a:rPr lang="en-US" dirty="0" smtClean="0"/>
              <a:t>in the NYC region.  Water on</a:t>
            </a:r>
          </a:p>
          <a:p>
            <a:r>
              <a:rPr lang="en-US" dirty="0"/>
              <a:t>r</a:t>
            </a:r>
            <a:r>
              <a:rPr lang="en-US" dirty="0" smtClean="0"/>
              <a:t>ight side of storm pushed into New York bight.  </a:t>
            </a:r>
            <a:endParaRPr lang="en-US" dirty="0"/>
          </a:p>
        </p:txBody>
      </p:sp>
      <p:pic>
        <p:nvPicPr>
          <p:cNvPr id="5122" name="Picture 2" descr="C:\Users\B Norcross\Desktop\Sandy Files\Thurs 5pm Cone Sma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88356"/>
            <a:ext cx="3124200" cy="217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B Norcross\Desktop\Sandy Files\Thurs 5pm Cone Small w circl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88356"/>
            <a:ext cx="3124200" cy="217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2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8610600" cy="1676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Threat:  </a:t>
            </a:r>
            <a:r>
              <a:rPr lang="en-US" sz="2800" b="1" dirty="0" smtClean="0"/>
              <a:t>LIKELY IMPACT if no forecast change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Message:  </a:t>
            </a:r>
            <a:r>
              <a:rPr lang="en-US" sz="2800" b="1" dirty="0" smtClean="0"/>
              <a:t>Forecast continues for storm surge worse than Irene.  Evacuation orders likely Saturday. Begin preparation of property.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Friday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1371600"/>
            <a:ext cx="4191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National Hurricane Center:</a:t>
            </a:r>
          </a:p>
          <a:p>
            <a:endParaRPr lang="en-US" sz="800" b="1" dirty="0" smtClean="0"/>
          </a:p>
          <a:p>
            <a:r>
              <a:rPr lang="en-US" dirty="0" smtClean="0"/>
              <a:t>USERS ARE REMINDED TO NOT FOCUS ON THE DETAILS OF THE TRACK FORECAST...AS SANDY IS EXPECTED TO BRING IMPACTS TO A LARGE PART OF THE U.S. EAST COAST INTO EARLY NEXT WEEK.</a:t>
            </a:r>
            <a:endParaRPr lang="en-US" dirty="0"/>
          </a:p>
        </p:txBody>
      </p:sp>
      <p:pic>
        <p:nvPicPr>
          <p:cNvPr id="7170" name="Picture 2" descr="C:\Users\B Norcross\Desktop\Sandy Files\Fri 5am Cone Small ARROW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25187"/>
            <a:ext cx="3124200" cy="243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2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8610600" cy="1676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Threat:  </a:t>
            </a:r>
            <a:r>
              <a:rPr lang="en-US" sz="2800" b="1" dirty="0" smtClean="0"/>
              <a:t>Inundation of coastal sections LIKELY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Message: </a:t>
            </a:r>
            <a:r>
              <a:rPr lang="en-US" sz="2800" b="1" dirty="0" smtClean="0"/>
              <a:t>Storm surge worse than Irene LIKELY. </a:t>
            </a:r>
            <a:r>
              <a:rPr lang="en-US" sz="2800" b="1" dirty="0"/>
              <a:t>P</a:t>
            </a:r>
            <a:r>
              <a:rPr lang="en-US" sz="2800" b="1" dirty="0" smtClean="0"/>
              <a:t>erhaps </a:t>
            </a:r>
            <a:r>
              <a:rPr lang="en-US" sz="2800" b="1" dirty="0"/>
              <a:t>much </a:t>
            </a:r>
            <a:r>
              <a:rPr lang="en-US" sz="2800" b="1" dirty="0" smtClean="0"/>
              <a:t>worse. Evacuation ordered for Sunday morning.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effectLst>
                  <a:reflection blurRad="6350" endPos="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Saturday</a:t>
            </a:r>
            <a:endParaRPr lang="en-US" sz="4400" dirty="0">
              <a:effectLst>
                <a:reflection blurRad="6350" endPos="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811794" cy="810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1447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National Hurricane Center </a:t>
            </a:r>
            <a:r>
              <a:rPr lang="en-US" sz="2800" b="1" dirty="0" smtClean="0"/>
              <a:t>11 AM </a:t>
            </a:r>
            <a:r>
              <a:rPr lang="en-US" b="1" dirty="0" smtClean="0"/>
              <a:t>Forecast:</a:t>
            </a:r>
          </a:p>
          <a:p>
            <a:endParaRPr lang="en-US" dirty="0" smtClean="0"/>
          </a:p>
          <a:p>
            <a:r>
              <a:rPr lang="en-US" sz="3200" b="1" dirty="0" smtClean="0"/>
              <a:t>Storm Surge 4 – 8 FEET </a:t>
            </a:r>
            <a:r>
              <a:rPr lang="en-US" sz="2000" b="1" dirty="0" smtClean="0"/>
              <a:t>above ground</a:t>
            </a:r>
          </a:p>
          <a:p>
            <a:endParaRPr lang="en-US" b="1" dirty="0"/>
          </a:p>
          <a:p>
            <a:r>
              <a:rPr lang="en-US" sz="2400" b="1" dirty="0" smtClean="0"/>
              <a:t>Irene surge:  4.36 FEET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67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4278</TotalTime>
  <Words>403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Hurricane Sandy    Threat Timeline</vt:lpstr>
      <vt:lpstr>Characterizing the Threat</vt:lpstr>
      <vt:lpstr>Sunday – October 21</vt:lpstr>
      <vt:lpstr>Monday – Wednesday </vt:lpstr>
      <vt:lpstr>11 AM Thursday</vt:lpstr>
      <vt:lpstr>5 PM Thursday</vt:lpstr>
      <vt:lpstr>5 PM Thursday</vt:lpstr>
      <vt:lpstr>Friday</vt:lpstr>
      <vt:lpstr>Saturday</vt:lpstr>
      <vt:lpstr>Key 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Characterizing the Threat from Hurricane Sandy</dc:title>
  <dc:creator>B Norcross</dc:creator>
  <cp:lastModifiedBy>TWCWIN7x32</cp:lastModifiedBy>
  <cp:revision>18</cp:revision>
  <dcterms:created xsi:type="dcterms:W3CDTF">2013-01-13T02:26:50Z</dcterms:created>
  <dcterms:modified xsi:type="dcterms:W3CDTF">2013-03-01T21:51:38Z</dcterms:modified>
</cp:coreProperties>
</file>